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C4E6-1AB0-4050-83CB-D556E815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FFADA-18F2-4F79-B5BD-784C4EBFA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5C997-1422-49C5-BC69-F859454F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D1DD-BBEC-4D82-9FFB-D203C3FD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19E9D-66C3-4F31-9A98-61F1BC0F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2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5BAB-C18A-441E-AAA4-C3A60B24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BFDC7-8A00-4941-8870-121867360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61FB-A473-4CDC-8A46-D5F1CA57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0198-F59F-4154-86B7-6B5BD00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C395C-9E10-4D93-8646-7CB1A45B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83FCF-EF3C-416D-9FB7-A345C20A5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F5ED6-231B-4125-9ADB-466F3E04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2583B-DC24-488C-9A26-160924B2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9A78-65EB-48F9-8616-C8EBC746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17FDC-09F9-4698-AD4D-9B357E9B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5760-B168-4AD3-9884-DC588766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46D8-92E2-43DB-B37E-06EB89A9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DD0A-B187-4A25-A79C-121382EA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F4E95-3762-4CA9-BDD9-C38CFC62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F3650-3381-42FE-A200-75337002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ACE3-04B1-4161-B6D1-7D7CE18B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61584-5373-4F54-B262-8903D7004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C4A5-82AE-40FE-8E56-A1F8DFCF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C16B-355E-4D08-B0E0-FD5A71AE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09440-1FF4-4153-A65B-3B13DCF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BF83-DD3B-4CDB-987E-7A6A8777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BEA6-9B63-4B65-AC02-0FC79CF85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5D9FF-8A89-4FE3-82B3-463EF3CA6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92EF8-7D30-4311-8AFA-D0250FD9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48B95-53F4-4DBA-A9B6-EC3A5E6C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D1D2-F3D2-4AC5-85E4-47101655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5947-1902-45C0-9B21-0C924445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4D0F5-2750-419B-AC96-D7259214E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2FD25-A228-4AE0-81C0-166739039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E83D0-56F0-488C-B823-D87AD4B87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25E77-6061-4B99-950D-A966F4441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E72C8-A754-435F-9C8F-B6BB6B2A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68AE0-3157-4597-A63F-2E82F93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BF12A-F795-4EF2-8F03-5197F0BC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9166-6CFB-43C0-B867-099311E4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3D45E-19BF-422D-A4ED-E3CA0C9E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931FA-EE5B-412A-A4F2-A71EDB59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9BC40-A1E8-4183-923D-5829391E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DF7C9-9FFE-4A2B-9A59-2561CE0F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F0D9F-9D40-491B-AAC9-7C04000F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9D64C-2F65-4917-8BBB-85D6E092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EB88-2996-45D3-A9F6-15FE86F4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2A28A-0C22-4CA4-8D84-4B379B029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DD164-1FFB-41E6-87BA-B9AF9765A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6DC07-4503-4397-ABC3-71CD1477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C97E4-C110-4375-89D2-9A21F71C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28811-116F-4210-8C9C-9F308FCD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3607-0B43-44DC-A49E-E4A737A2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70B90-EEAB-48D3-8181-D4B3C3706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895A0-BF5C-44AC-B56D-F478337C1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1376-03FE-4D28-B185-32BCC364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76A86-A09D-499B-979E-3CB98CBC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5F212-5D19-42E4-AFDE-8C7974EE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7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9A2BE-29FE-4F84-857A-F9D6C16F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14904-807E-49DE-A3ED-D397E780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D7AC-CC5A-447A-B823-10EFE7A9E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8B1B-1FCD-4506-98CC-7CD3E0D4B3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E580A-C0DC-4AFD-99BF-956BADF57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D768-DCEB-4565-B9D9-2B427C0E3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0A22-86FC-4ADD-8A88-2A70D32F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6FD03A-FB1B-4A40-A648-55195D2086DE}"/>
              </a:ext>
            </a:extLst>
          </p:cNvPr>
          <p:cNvCxnSpPr>
            <a:cxnSpLocks/>
          </p:cNvCxnSpPr>
          <p:nvPr/>
        </p:nvCxnSpPr>
        <p:spPr>
          <a:xfrm flipH="1" flipV="1">
            <a:off x="401824" y="4651899"/>
            <a:ext cx="10848033" cy="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4CAE69-60A8-436E-873B-8469E61DE65A}"/>
              </a:ext>
            </a:extLst>
          </p:cNvPr>
          <p:cNvCxnSpPr>
            <a:cxnSpLocks/>
          </p:cNvCxnSpPr>
          <p:nvPr/>
        </p:nvCxnSpPr>
        <p:spPr>
          <a:xfrm flipV="1">
            <a:off x="1383876" y="2361460"/>
            <a:ext cx="9918" cy="2993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A1BF85-47C5-4DF3-B96F-74096CC11293}"/>
              </a:ext>
            </a:extLst>
          </p:cNvPr>
          <p:cNvCxnSpPr/>
          <p:nvPr/>
        </p:nvCxnSpPr>
        <p:spPr>
          <a:xfrm flipH="1">
            <a:off x="481057" y="1042845"/>
            <a:ext cx="1062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8938FC-8FD6-4558-AA08-7C30E0F0099B}"/>
              </a:ext>
            </a:extLst>
          </p:cNvPr>
          <p:cNvCxnSpPr/>
          <p:nvPr/>
        </p:nvCxnSpPr>
        <p:spPr>
          <a:xfrm flipV="1">
            <a:off x="1393794" y="781235"/>
            <a:ext cx="79899" cy="158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61CA6-5A3B-4074-A851-28C538BE2D72}"/>
              </a:ext>
            </a:extLst>
          </p:cNvPr>
          <p:cNvCxnSpPr>
            <a:cxnSpLocks/>
          </p:cNvCxnSpPr>
          <p:nvPr/>
        </p:nvCxnSpPr>
        <p:spPr>
          <a:xfrm>
            <a:off x="401824" y="1774613"/>
            <a:ext cx="972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1EAEBB-748E-49FA-A8BB-73EA0C7CB1B4}"/>
              </a:ext>
            </a:extLst>
          </p:cNvPr>
          <p:cNvCxnSpPr>
            <a:cxnSpLocks/>
          </p:cNvCxnSpPr>
          <p:nvPr/>
        </p:nvCxnSpPr>
        <p:spPr>
          <a:xfrm>
            <a:off x="401824" y="2382329"/>
            <a:ext cx="1031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7965B9-A13F-43DF-87D0-400A3AB7BD1E}"/>
              </a:ext>
            </a:extLst>
          </p:cNvPr>
          <p:cNvCxnSpPr>
            <a:cxnSpLocks/>
          </p:cNvCxnSpPr>
          <p:nvPr/>
        </p:nvCxnSpPr>
        <p:spPr>
          <a:xfrm>
            <a:off x="321056" y="3057979"/>
            <a:ext cx="989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2E2CBD-0177-4B59-BA79-09E97A1FF173}"/>
              </a:ext>
            </a:extLst>
          </p:cNvPr>
          <p:cNvSpPr txBox="1"/>
          <p:nvPr/>
        </p:nvSpPr>
        <p:spPr>
          <a:xfrm>
            <a:off x="4762799" y="4294666"/>
            <a:ext cx="17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Route 724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8E441-2995-4A02-B558-FA123A4F6AA8}"/>
              </a:ext>
            </a:extLst>
          </p:cNvPr>
          <p:cNvSpPr/>
          <p:nvPr/>
        </p:nvSpPr>
        <p:spPr>
          <a:xfrm>
            <a:off x="9394001" y="5316974"/>
            <a:ext cx="1046120" cy="49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Norco Fire Company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FD7551-C34E-4664-8250-38296B7CF83A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9725752" y="5017917"/>
            <a:ext cx="8164" cy="313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6C9740-73DD-4AC5-AC79-55430D89B9C4}"/>
              </a:ext>
            </a:extLst>
          </p:cNvPr>
          <p:cNvSpPr txBox="1"/>
          <p:nvPr/>
        </p:nvSpPr>
        <p:spPr>
          <a:xfrm rot="16200000">
            <a:off x="9447910" y="3453630"/>
            <a:ext cx="985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Kline Ave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13B1D-D9CB-4C94-9AEA-F3C6A6AB69FF}"/>
              </a:ext>
            </a:extLst>
          </p:cNvPr>
          <p:cNvSpPr txBox="1"/>
          <p:nvPr/>
        </p:nvSpPr>
        <p:spPr>
          <a:xfrm>
            <a:off x="9258224" y="6126867"/>
            <a:ext cx="149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*Parking available at this location</a:t>
            </a:r>
          </a:p>
          <a:p>
            <a:r>
              <a:rPr lang="en-US" sz="1200" dirty="0"/>
              <a:t>FP = Fire Police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DBD547-4B3E-4A97-AD05-E66C7F2AB2FF}"/>
              </a:ext>
            </a:extLst>
          </p:cNvPr>
          <p:cNvSpPr txBox="1"/>
          <p:nvPr/>
        </p:nvSpPr>
        <p:spPr>
          <a:xfrm>
            <a:off x="10199790" y="5808540"/>
            <a:ext cx="35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84BD66A-960B-44B0-AD77-CE9F92537150}"/>
              </a:ext>
            </a:extLst>
          </p:cNvPr>
          <p:cNvSpPr/>
          <p:nvPr/>
        </p:nvSpPr>
        <p:spPr>
          <a:xfrm rot="19234445" flipV="1">
            <a:off x="4877631" y="3619048"/>
            <a:ext cx="2453420" cy="1016213"/>
          </a:xfrm>
          <a:prstGeom prst="arc">
            <a:avLst>
              <a:gd name="adj1" fmla="val 14610009"/>
              <a:gd name="adj2" fmla="val 21195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4F1240B-1B76-4F30-AE66-1552F2853964}"/>
              </a:ext>
            </a:extLst>
          </p:cNvPr>
          <p:cNvSpPr/>
          <p:nvPr/>
        </p:nvSpPr>
        <p:spPr>
          <a:xfrm rot="14150327">
            <a:off x="7717045" y="4415560"/>
            <a:ext cx="1455935" cy="2544183"/>
          </a:xfrm>
          <a:prstGeom prst="arc">
            <a:avLst>
              <a:gd name="adj1" fmla="val 17130448"/>
              <a:gd name="adj2" fmla="val 21195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Bridge scene">
            <a:extLst>
              <a:ext uri="{FF2B5EF4-FFF2-40B4-BE49-F238E27FC236}">
                <a16:creationId xmlns:a16="http://schemas.microsoft.com/office/drawing/2014/main" id="{BF46587A-1A83-4930-A90F-DFF0A627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650056" y="4433706"/>
            <a:ext cx="1667619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44943FA-7DF6-4008-BDD8-943539AF8327}"/>
              </a:ext>
            </a:extLst>
          </p:cNvPr>
          <p:cNvSpPr txBox="1"/>
          <p:nvPr/>
        </p:nvSpPr>
        <p:spPr>
          <a:xfrm>
            <a:off x="7679175" y="4287915"/>
            <a:ext cx="75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Overpass Route 100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1945FC-1821-4747-AB25-2C364EE19B86}"/>
              </a:ext>
            </a:extLst>
          </p:cNvPr>
          <p:cNvSpPr/>
          <p:nvPr/>
        </p:nvSpPr>
        <p:spPr>
          <a:xfrm>
            <a:off x="7863155" y="5355001"/>
            <a:ext cx="914401" cy="45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Wawa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E7968F-8D3C-4113-BA6F-8DE4CC6FF7B6}"/>
              </a:ext>
            </a:extLst>
          </p:cNvPr>
          <p:cNvSpPr/>
          <p:nvPr/>
        </p:nvSpPr>
        <p:spPr>
          <a:xfrm>
            <a:off x="5666260" y="1886732"/>
            <a:ext cx="1933577" cy="64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Coventry Mall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52443B-01D5-4C8A-AC2C-D626C0EF310D}"/>
              </a:ext>
            </a:extLst>
          </p:cNvPr>
          <p:cNvCxnSpPr/>
          <p:nvPr/>
        </p:nvCxnSpPr>
        <p:spPr>
          <a:xfrm flipV="1">
            <a:off x="4456589" y="3388216"/>
            <a:ext cx="0" cy="131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FB8C0E1-1254-4EA4-AA73-7790BD017488}"/>
              </a:ext>
            </a:extLst>
          </p:cNvPr>
          <p:cNvSpPr/>
          <p:nvPr/>
        </p:nvSpPr>
        <p:spPr>
          <a:xfrm>
            <a:off x="3452054" y="2694002"/>
            <a:ext cx="863598" cy="572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CVS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ADB40D-B638-409B-8B8F-ED4BE4AAC715}"/>
              </a:ext>
            </a:extLst>
          </p:cNvPr>
          <p:cNvSpPr/>
          <p:nvPr/>
        </p:nvSpPr>
        <p:spPr>
          <a:xfrm rot="16200000">
            <a:off x="2237607" y="3780715"/>
            <a:ext cx="1065093" cy="425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Stores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6013E5-C933-40EC-93BD-9BD458E165D6}"/>
              </a:ext>
            </a:extLst>
          </p:cNvPr>
          <p:cNvSpPr/>
          <p:nvPr/>
        </p:nvSpPr>
        <p:spPr>
          <a:xfrm>
            <a:off x="2976022" y="4094154"/>
            <a:ext cx="1017892" cy="415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Stores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641ED0-9976-4236-8E50-F4F12ABCC4C7}"/>
              </a:ext>
            </a:extLst>
          </p:cNvPr>
          <p:cNvSpPr txBox="1"/>
          <p:nvPr/>
        </p:nvSpPr>
        <p:spPr>
          <a:xfrm>
            <a:off x="439650" y="673280"/>
            <a:ext cx="1062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River Road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DE36C3-7FBE-48AB-99F2-628C908532C9}"/>
              </a:ext>
            </a:extLst>
          </p:cNvPr>
          <p:cNvSpPr txBox="1"/>
          <p:nvPr/>
        </p:nvSpPr>
        <p:spPr>
          <a:xfrm rot="16200000">
            <a:off x="649996" y="3381075"/>
            <a:ext cx="1822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Laurelwood  Road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50C4D5-6DEC-4750-82E0-92728E5C6256}"/>
              </a:ext>
            </a:extLst>
          </p:cNvPr>
          <p:cNvSpPr txBox="1"/>
          <p:nvPr/>
        </p:nvSpPr>
        <p:spPr>
          <a:xfrm>
            <a:off x="401824" y="1513003"/>
            <a:ext cx="1062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Union Ave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1A343D-2664-4314-8988-0D6CD3CB279D}"/>
              </a:ext>
            </a:extLst>
          </p:cNvPr>
          <p:cNvSpPr txBox="1"/>
          <p:nvPr/>
        </p:nvSpPr>
        <p:spPr>
          <a:xfrm>
            <a:off x="321056" y="2077148"/>
            <a:ext cx="1062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Fisher Ave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5793F0-6F37-476A-9D5A-DE9C882D827E}"/>
              </a:ext>
            </a:extLst>
          </p:cNvPr>
          <p:cNvSpPr txBox="1"/>
          <p:nvPr/>
        </p:nvSpPr>
        <p:spPr>
          <a:xfrm>
            <a:off x="247971" y="2694001"/>
            <a:ext cx="1062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Kerline</a:t>
            </a:r>
            <a:r>
              <a:rPr lang="en-US" sz="1050" dirty="0"/>
              <a:t> Ave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3A581B-9484-4194-B6AE-A986C4499452}"/>
              </a:ext>
            </a:extLst>
          </p:cNvPr>
          <p:cNvSpPr/>
          <p:nvPr/>
        </p:nvSpPr>
        <p:spPr>
          <a:xfrm rot="16200000">
            <a:off x="1125183" y="2639022"/>
            <a:ext cx="2089380" cy="48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Residential Homes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C23F646-6923-49BA-BAD2-D3FC4E48ECD3}"/>
              </a:ext>
            </a:extLst>
          </p:cNvPr>
          <p:cNvCxnSpPr/>
          <p:nvPr/>
        </p:nvCxnSpPr>
        <p:spPr>
          <a:xfrm flipV="1">
            <a:off x="1831118" y="773159"/>
            <a:ext cx="79899" cy="158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536F41-CA26-4A60-85E7-68B6A2248437}"/>
              </a:ext>
            </a:extLst>
          </p:cNvPr>
          <p:cNvCxnSpPr/>
          <p:nvPr/>
        </p:nvCxnSpPr>
        <p:spPr>
          <a:xfrm flipV="1">
            <a:off x="1833195" y="2338758"/>
            <a:ext cx="0" cy="3178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9F64C0-B192-43ED-921E-761F6DB38BBB}"/>
              </a:ext>
            </a:extLst>
          </p:cNvPr>
          <p:cNvCxnSpPr>
            <a:cxnSpLocks/>
          </p:cNvCxnSpPr>
          <p:nvPr/>
        </p:nvCxnSpPr>
        <p:spPr>
          <a:xfrm flipH="1">
            <a:off x="310398" y="5058059"/>
            <a:ext cx="10928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F1ED73E-2769-48CF-9036-DB870B3E01CC}"/>
              </a:ext>
            </a:extLst>
          </p:cNvPr>
          <p:cNvSpPr/>
          <p:nvPr/>
        </p:nvSpPr>
        <p:spPr>
          <a:xfrm>
            <a:off x="4843072" y="3002188"/>
            <a:ext cx="931727" cy="45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Bank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57A92B6-1D11-47D7-ACA2-380A01456968}"/>
              </a:ext>
            </a:extLst>
          </p:cNvPr>
          <p:cNvSpPr/>
          <p:nvPr/>
        </p:nvSpPr>
        <p:spPr>
          <a:xfrm>
            <a:off x="7815812" y="3563882"/>
            <a:ext cx="1225118" cy="72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Fast Food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F83A7F-954E-426A-9BEC-72120207FD3A}"/>
              </a:ext>
            </a:extLst>
          </p:cNvPr>
          <p:cNvCxnSpPr>
            <a:cxnSpLocks/>
          </p:cNvCxnSpPr>
          <p:nvPr/>
        </p:nvCxnSpPr>
        <p:spPr>
          <a:xfrm flipV="1">
            <a:off x="10058390" y="2504872"/>
            <a:ext cx="0" cy="215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664B410-0139-4545-BAD2-2DFFFFFE0266}"/>
              </a:ext>
            </a:extLst>
          </p:cNvPr>
          <p:cNvCxnSpPr>
            <a:cxnSpLocks/>
          </p:cNvCxnSpPr>
          <p:nvPr/>
        </p:nvCxnSpPr>
        <p:spPr>
          <a:xfrm flipV="1">
            <a:off x="9809815" y="2504872"/>
            <a:ext cx="0" cy="215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DA0E57E-8DC7-466F-8554-B9A1AC617469}"/>
              </a:ext>
            </a:extLst>
          </p:cNvPr>
          <p:cNvSpPr/>
          <p:nvPr/>
        </p:nvSpPr>
        <p:spPr>
          <a:xfrm>
            <a:off x="10199790" y="1682527"/>
            <a:ext cx="608333" cy="156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/>
              <a:t>Apartments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0FD42D6-BC73-43E0-84A2-9DB16E1F6B60}"/>
              </a:ext>
            </a:extLst>
          </p:cNvPr>
          <p:cNvSpPr txBox="1"/>
          <p:nvPr/>
        </p:nvSpPr>
        <p:spPr>
          <a:xfrm rot="16200000">
            <a:off x="643028" y="5130698"/>
            <a:ext cx="1822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Cedarwood  Road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D3DCE41-CBEF-4CB4-9D94-79F32D0CDD62}"/>
              </a:ext>
            </a:extLst>
          </p:cNvPr>
          <p:cNvCxnSpPr>
            <a:cxnSpLocks/>
          </p:cNvCxnSpPr>
          <p:nvPr/>
        </p:nvCxnSpPr>
        <p:spPr>
          <a:xfrm flipV="1">
            <a:off x="11249856" y="1296141"/>
            <a:ext cx="0" cy="539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78473E-830D-4570-84DD-87FF4717209C}"/>
              </a:ext>
            </a:extLst>
          </p:cNvPr>
          <p:cNvCxnSpPr>
            <a:cxnSpLocks/>
          </p:cNvCxnSpPr>
          <p:nvPr/>
        </p:nvCxnSpPr>
        <p:spPr>
          <a:xfrm flipV="1">
            <a:off x="11668587" y="1294869"/>
            <a:ext cx="0" cy="539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A949DE8-49C0-4763-9B7F-C2272844BEF4}"/>
              </a:ext>
            </a:extLst>
          </p:cNvPr>
          <p:cNvSpPr txBox="1"/>
          <p:nvPr/>
        </p:nvSpPr>
        <p:spPr>
          <a:xfrm rot="16200000">
            <a:off x="10564695" y="3145956"/>
            <a:ext cx="1822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Hanover  Road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BE3BFA-1D03-4140-A1B9-F725B12F1AFF}"/>
              </a:ext>
            </a:extLst>
          </p:cNvPr>
          <p:cNvSpPr txBox="1"/>
          <p:nvPr/>
        </p:nvSpPr>
        <p:spPr>
          <a:xfrm>
            <a:off x="1833195" y="5119771"/>
            <a:ext cx="31010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For Westbound traffic on Rte. 724</a:t>
            </a:r>
          </a:p>
          <a:p>
            <a:r>
              <a:rPr lang="en-US" sz="1100" dirty="0"/>
              <a:t>Road Closed sign at Ramp off Rte. 100</a:t>
            </a:r>
          </a:p>
          <a:p>
            <a:r>
              <a:rPr lang="en-US" sz="1100" dirty="0"/>
              <a:t>Road Closed sign at Laurelwood and Rte. 724</a:t>
            </a:r>
          </a:p>
          <a:p>
            <a:r>
              <a:rPr lang="en-US" sz="1100" dirty="0"/>
              <a:t>Road Closed sign at Hanover to Rte. 724</a:t>
            </a:r>
          </a:p>
          <a:p>
            <a:r>
              <a:rPr lang="en-US" sz="1100" dirty="0"/>
              <a:t>Road Closed electronic sign at Laurelwood and Elm Street prior to River Road Southbound lane</a:t>
            </a:r>
          </a:p>
          <a:p>
            <a:r>
              <a:rPr lang="en-US" sz="1100" b="1" dirty="0"/>
              <a:t>For Eastbound traffic on Rte. 724</a:t>
            </a:r>
          </a:p>
          <a:p>
            <a:r>
              <a:rPr lang="en-US" sz="1100" dirty="0"/>
              <a:t>Detour sign at Ramp off Rte. 100 directing all traffic right at the end of the exist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03AF5E-6719-4D31-914F-9483506037C3}"/>
              </a:ext>
            </a:extLst>
          </p:cNvPr>
          <p:cNvCxnSpPr/>
          <p:nvPr/>
        </p:nvCxnSpPr>
        <p:spPr>
          <a:xfrm>
            <a:off x="6547211" y="5516964"/>
            <a:ext cx="0" cy="101718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8157F5D-C6E7-48C8-A0A5-9C8227EB7E62}"/>
              </a:ext>
            </a:extLst>
          </p:cNvPr>
          <p:cNvCxnSpPr>
            <a:cxnSpLocks/>
          </p:cNvCxnSpPr>
          <p:nvPr/>
        </p:nvCxnSpPr>
        <p:spPr>
          <a:xfrm flipH="1">
            <a:off x="5933136" y="6015292"/>
            <a:ext cx="1228149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630BAA3-9CDE-472B-BA4E-E62C1E1B8B0C}"/>
              </a:ext>
            </a:extLst>
          </p:cNvPr>
          <p:cNvSpPr txBox="1"/>
          <p:nvPr/>
        </p:nvSpPr>
        <p:spPr>
          <a:xfrm>
            <a:off x="6418439" y="5269141"/>
            <a:ext cx="39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75ADCB7-23CF-468E-BB29-D2807A4AF3C3}"/>
              </a:ext>
            </a:extLst>
          </p:cNvPr>
          <p:cNvSpPr txBox="1"/>
          <p:nvPr/>
        </p:nvSpPr>
        <p:spPr>
          <a:xfrm>
            <a:off x="7151070" y="5872579"/>
            <a:ext cx="39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A89F45-1301-47C9-9F93-3220F6CBBCA3}"/>
              </a:ext>
            </a:extLst>
          </p:cNvPr>
          <p:cNvSpPr txBox="1"/>
          <p:nvPr/>
        </p:nvSpPr>
        <p:spPr>
          <a:xfrm>
            <a:off x="5681220" y="5892111"/>
            <a:ext cx="39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C6B9715-243D-41F5-8C75-75983B3905E5}"/>
              </a:ext>
            </a:extLst>
          </p:cNvPr>
          <p:cNvSpPr txBox="1"/>
          <p:nvPr/>
        </p:nvSpPr>
        <p:spPr>
          <a:xfrm>
            <a:off x="6410181" y="6529331"/>
            <a:ext cx="39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5BDC66-89D3-49F8-912B-D47D4906213A}"/>
              </a:ext>
            </a:extLst>
          </p:cNvPr>
          <p:cNvSpPr txBox="1"/>
          <p:nvPr/>
        </p:nvSpPr>
        <p:spPr>
          <a:xfrm>
            <a:off x="6967319" y="3506674"/>
            <a:ext cx="68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0D49AA-31D8-403B-BD35-D8B7850EA6DF}"/>
              </a:ext>
            </a:extLst>
          </p:cNvPr>
          <p:cNvSpPr txBox="1"/>
          <p:nvPr/>
        </p:nvSpPr>
        <p:spPr>
          <a:xfrm>
            <a:off x="5949331" y="3780628"/>
            <a:ext cx="12772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Westbound Lane from Rte. 100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DF23FC1-C321-4C27-8DE3-958BF7E4E333}"/>
              </a:ext>
            </a:extLst>
          </p:cNvPr>
          <p:cNvSpPr txBox="1"/>
          <p:nvPr/>
        </p:nvSpPr>
        <p:spPr>
          <a:xfrm>
            <a:off x="7206693" y="5957267"/>
            <a:ext cx="12772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Eastbound Lane from Rte. 100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4388D8-1CD0-45A3-9012-816045CAE7E2}"/>
              </a:ext>
            </a:extLst>
          </p:cNvPr>
          <p:cNvSpPr txBox="1"/>
          <p:nvPr/>
        </p:nvSpPr>
        <p:spPr>
          <a:xfrm>
            <a:off x="7830613" y="4879360"/>
            <a:ext cx="469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D372E03-BBC1-49C6-A29A-482908034C38}"/>
              </a:ext>
            </a:extLst>
          </p:cNvPr>
          <p:cNvSpPr txBox="1"/>
          <p:nvPr/>
        </p:nvSpPr>
        <p:spPr>
          <a:xfrm>
            <a:off x="1062449" y="4522975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#2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618CB6E-F62B-4A17-AEE5-AEB664A1199E}"/>
              </a:ext>
            </a:extLst>
          </p:cNvPr>
          <p:cNvCxnSpPr/>
          <p:nvPr/>
        </p:nvCxnSpPr>
        <p:spPr>
          <a:xfrm flipV="1">
            <a:off x="304501" y="4844015"/>
            <a:ext cx="10846022" cy="13078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1949A5A3-5A37-4740-913D-88F88F8C1A37}"/>
              </a:ext>
            </a:extLst>
          </p:cNvPr>
          <p:cNvSpPr txBox="1"/>
          <p:nvPr/>
        </p:nvSpPr>
        <p:spPr>
          <a:xfrm>
            <a:off x="9258224" y="4833251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2159D59-8130-4515-9AB1-5AFC90D054AE}"/>
              </a:ext>
            </a:extLst>
          </p:cNvPr>
          <p:cNvSpPr txBox="1"/>
          <p:nvPr/>
        </p:nvSpPr>
        <p:spPr>
          <a:xfrm>
            <a:off x="10956708" y="4555227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D77C47C-7498-473B-ACCC-DB30D5ADFD22}"/>
              </a:ext>
            </a:extLst>
          </p:cNvPr>
          <p:cNvSpPr txBox="1"/>
          <p:nvPr/>
        </p:nvSpPr>
        <p:spPr>
          <a:xfrm>
            <a:off x="10916759" y="4274030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2E64EC7-63D1-42B8-A173-54EE1644EFF0}"/>
              </a:ext>
            </a:extLst>
          </p:cNvPr>
          <p:cNvSpPr txBox="1"/>
          <p:nvPr/>
        </p:nvSpPr>
        <p:spPr>
          <a:xfrm>
            <a:off x="9906390" y="4916313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007C915-A83B-4DB6-85B4-47134462DB17}"/>
              </a:ext>
            </a:extLst>
          </p:cNvPr>
          <p:cNvSpPr txBox="1"/>
          <p:nvPr/>
        </p:nvSpPr>
        <p:spPr>
          <a:xfrm>
            <a:off x="6303003" y="4391540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A8ED73B-A3FC-4AC5-9A84-D73D1833A031}"/>
              </a:ext>
            </a:extLst>
          </p:cNvPr>
          <p:cNvSpPr txBox="1"/>
          <p:nvPr/>
        </p:nvSpPr>
        <p:spPr>
          <a:xfrm>
            <a:off x="4143855" y="4407933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DE307D4-6DD9-412F-89F8-16CA0330D06D}"/>
              </a:ext>
            </a:extLst>
          </p:cNvPr>
          <p:cNvSpPr txBox="1"/>
          <p:nvPr/>
        </p:nvSpPr>
        <p:spPr>
          <a:xfrm>
            <a:off x="7766686" y="5045726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C654F36-AFA0-40B8-AA0D-A4519A22292F}"/>
              </a:ext>
            </a:extLst>
          </p:cNvPr>
          <p:cNvSpPr txBox="1"/>
          <p:nvPr/>
        </p:nvSpPr>
        <p:spPr>
          <a:xfrm>
            <a:off x="1599431" y="523171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23FE4AD-31B7-45E1-AFB8-026F7082159B}"/>
              </a:ext>
            </a:extLst>
          </p:cNvPr>
          <p:cNvSpPr txBox="1"/>
          <p:nvPr/>
        </p:nvSpPr>
        <p:spPr>
          <a:xfrm>
            <a:off x="1365667" y="769548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AF8F9EC-02E2-4887-8DD0-10C1C4F9D062}"/>
              </a:ext>
            </a:extLst>
          </p:cNvPr>
          <p:cNvCxnSpPr>
            <a:cxnSpLocks/>
          </p:cNvCxnSpPr>
          <p:nvPr/>
        </p:nvCxnSpPr>
        <p:spPr>
          <a:xfrm>
            <a:off x="1608416" y="2466893"/>
            <a:ext cx="19811" cy="342521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467D9AA-22A2-446E-A5F7-039E4274126A}"/>
              </a:ext>
            </a:extLst>
          </p:cNvPr>
          <p:cNvCxnSpPr/>
          <p:nvPr/>
        </p:nvCxnSpPr>
        <p:spPr>
          <a:xfrm flipV="1">
            <a:off x="1611146" y="873426"/>
            <a:ext cx="79899" cy="15802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C5830F08-5F74-4969-AC03-DF97F455AC4E}"/>
              </a:ext>
            </a:extLst>
          </p:cNvPr>
          <p:cNvSpPr txBox="1"/>
          <p:nvPr/>
        </p:nvSpPr>
        <p:spPr>
          <a:xfrm>
            <a:off x="1100477" y="1464008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FEB3D49-CE48-458B-896C-54A99444357B}"/>
              </a:ext>
            </a:extLst>
          </p:cNvPr>
          <p:cNvSpPr txBox="1"/>
          <p:nvPr/>
        </p:nvSpPr>
        <p:spPr>
          <a:xfrm>
            <a:off x="1057098" y="2076354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96D8DD2-CD8D-4A96-A345-C8D2FCED8391}"/>
              </a:ext>
            </a:extLst>
          </p:cNvPr>
          <p:cNvSpPr txBox="1"/>
          <p:nvPr/>
        </p:nvSpPr>
        <p:spPr>
          <a:xfrm>
            <a:off x="1029419" y="2758695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2CF0E62-E85A-4E18-8A45-B620F566FDEA}"/>
              </a:ext>
            </a:extLst>
          </p:cNvPr>
          <p:cNvSpPr txBox="1"/>
          <p:nvPr/>
        </p:nvSpPr>
        <p:spPr>
          <a:xfrm>
            <a:off x="1055940" y="4324533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52FD610-D3A3-43BB-A2EA-1B67248AC116}"/>
              </a:ext>
            </a:extLst>
          </p:cNvPr>
          <p:cNvSpPr txBox="1"/>
          <p:nvPr/>
        </p:nvSpPr>
        <p:spPr>
          <a:xfrm>
            <a:off x="1762704" y="4648585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82772C9-6738-42FA-94E1-7023541A9D24}"/>
              </a:ext>
            </a:extLst>
          </p:cNvPr>
          <p:cNvSpPr txBox="1"/>
          <p:nvPr/>
        </p:nvSpPr>
        <p:spPr>
          <a:xfrm>
            <a:off x="2817426" y="4655460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1C576CE-9B5B-4920-87BF-3349F866D0C0}"/>
              </a:ext>
            </a:extLst>
          </p:cNvPr>
          <p:cNvSpPr txBox="1"/>
          <p:nvPr/>
        </p:nvSpPr>
        <p:spPr>
          <a:xfrm>
            <a:off x="3980313" y="4648585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B630CAB-0C66-4268-9039-3A0DF5F77789}"/>
              </a:ext>
            </a:extLst>
          </p:cNvPr>
          <p:cNvSpPr txBox="1"/>
          <p:nvPr/>
        </p:nvSpPr>
        <p:spPr>
          <a:xfrm>
            <a:off x="5533924" y="4656276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B73E34C-EE56-4305-A5B2-BAD58A0CCBDD}"/>
              </a:ext>
            </a:extLst>
          </p:cNvPr>
          <p:cNvSpPr txBox="1"/>
          <p:nvPr/>
        </p:nvSpPr>
        <p:spPr>
          <a:xfrm>
            <a:off x="8144635" y="4646540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B0D3649-30F7-47B1-8468-A01C34FDCB06}"/>
              </a:ext>
            </a:extLst>
          </p:cNvPr>
          <p:cNvSpPr txBox="1"/>
          <p:nvPr/>
        </p:nvSpPr>
        <p:spPr>
          <a:xfrm>
            <a:off x="9811670" y="4648585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B0ED0B2-42EE-447C-B3DE-A151C3EBEF05}"/>
              </a:ext>
            </a:extLst>
          </p:cNvPr>
          <p:cNvSpPr txBox="1"/>
          <p:nvPr/>
        </p:nvSpPr>
        <p:spPr>
          <a:xfrm>
            <a:off x="1370945" y="4265370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BD2FB4D-5FD7-40DF-9F87-19321927BBC8}"/>
              </a:ext>
            </a:extLst>
          </p:cNvPr>
          <p:cNvSpPr txBox="1"/>
          <p:nvPr/>
        </p:nvSpPr>
        <p:spPr>
          <a:xfrm>
            <a:off x="1365667" y="3085499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4AB5474-4D76-4192-9C6B-C6E19D8CEE93}"/>
              </a:ext>
            </a:extLst>
          </p:cNvPr>
          <p:cNvSpPr txBox="1"/>
          <p:nvPr/>
        </p:nvSpPr>
        <p:spPr>
          <a:xfrm>
            <a:off x="1328250" y="2367332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64C5AF9-C90B-4DD7-BE40-6FB7F6D802C7}"/>
              </a:ext>
            </a:extLst>
          </p:cNvPr>
          <p:cNvSpPr txBox="1"/>
          <p:nvPr/>
        </p:nvSpPr>
        <p:spPr>
          <a:xfrm>
            <a:off x="1370946" y="1780376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40D4D06-8475-4D42-B911-F280BCD1A8F2}"/>
              </a:ext>
            </a:extLst>
          </p:cNvPr>
          <p:cNvSpPr txBox="1"/>
          <p:nvPr/>
        </p:nvSpPr>
        <p:spPr>
          <a:xfrm>
            <a:off x="1389923" y="1175392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1AF40D3-C9DF-4FE5-9402-4AEEF605A095}"/>
              </a:ext>
            </a:extLst>
          </p:cNvPr>
          <p:cNvSpPr txBox="1"/>
          <p:nvPr/>
        </p:nvSpPr>
        <p:spPr>
          <a:xfrm>
            <a:off x="1499198" y="98811"/>
            <a:ext cx="68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#1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5B39EF1-400C-4C0C-A437-2E91A11DA080}"/>
              </a:ext>
            </a:extLst>
          </p:cNvPr>
          <p:cNvCxnSpPr>
            <a:cxnSpLocks/>
          </p:cNvCxnSpPr>
          <p:nvPr/>
        </p:nvCxnSpPr>
        <p:spPr>
          <a:xfrm>
            <a:off x="10220820" y="6104827"/>
            <a:ext cx="1031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2CB85A88-6130-4B45-8398-4CACAF4C568B}"/>
              </a:ext>
            </a:extLst>
          </p:cNvPr>
          <p:cNvSpPr txBox="1"/>
          <p:nvPr/>
        </p:nvSpPr>
        <p:spPr>
          <a:xfrm>
            <a:off x="10505357" y="5848663"/>
            <a:ext cx="1314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Urner</a:t>
            </a:r>
            <a:r>
              <a:rPr lang="en-US" sz="1100" dirty="0"/>
              <a:t> St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8A6BB3E-AFFB-467C-9847-EEBB6F32EF2C}"/>
              </a:ext>
            </a:extLst>
          </p:cNvPr>
          <p:cNvSpPr txBox="1"/>
          <p:nvPr/>
        </p:nvSpPr>
        <p:spPr>
          <a:xfrm>
            <a:off x="8877464" y="5105250"/>
            <a:ext cx="63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Race Begins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3632A02-1262-42AB-8ED8-714B1E982DF0}"/>
              </a:ext>
            </a:extLst>
          </p:cNvPr>
          <p:cNvCxnSpPr>
            <a:cxnSpLocks/>
          </p:cNvCxnSpPr>
          <p:nvPr/>
        </p:nvCxnSpPr>
        <p:spPr>
          <a:xfrm>
            <a:off x="554224" y="2534729"/>
            <a:ext cx="1031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1364ECC0-B4D6-4899-9580-69718FFC6655}"/>
              </a:ext>
            </a:extLst>
          </p:cNvPr>
          <p:cNvCxnSpPr>
            <a:cxnSpLocks/>
          </p:cNvCxnSpPr>
          <p:nvPr/>
        </p:nvCxnSpPr>
        <p:spPr>
          <a:xfrm>
            <a:off x="706624" y="2687129"/>
            <a:ext cx="1031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67398D4E-01A8-4070-8E32-260505C00BDC}"/>
              </a:ext>
            </a:extLst>
          </p:cNvPr>
          <p:cNvSpPr txBox="1"/>
          <p:nvPr/>
        </p:nvSpPr>
        <p:spPr>
          <a:xfrm>
            <a:off x="8903592" y="5586980"/>
            <a:ext cx="63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Race Ends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D7328FE-4E96-4F8C-8400-3BADDECC84F0}"/>
              </a:ext>
            </a:extLst>
          </p:cNvPr>
          <p:cNvSpPr txBox="1"/>
          <p:nvPr/>
        </p:nvSpPr>
        <p:spPr>
          <a:xfrm>
            <a:off x="2169873" y="128972"/>
            <a:ext cx="1062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Elm Street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E4D27D7-80AD-43D6-A11B-E14F6123D0F5}"/>
              </a:ext>
            </a:extLst>
          </p:cNvPr>
          <p:cNvCxnSpPr/>
          <p:nvPr/>
        </p:nvCxnSpPr>
        <p:spPr>
          <a:xfrm flipH="1">
            <a:off x="2066959" y="369171"/>
            <a:ext cx="1062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FFEA3B7-2DBB-4B59-89ED-9B7EEF1141DD}"/>
              </a:ext>
            </a:extLst>
          </p:cNvPr>
          <p:cNvCxnSpPr>
            <a:cxnSpLocks/>
          </p:cNvCxnSpPr>
          <p:nvPr/>
        </p:nvCxnSpPr>
        <p:spPr>
          <a:xfrm flipV="1">
            <a:off x="1914912" y="-51259"/>
            <a:ext cx="131331" cy="81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55151085-0423-4020-828F-95C757FA1AC8}"/>
              </a:ext>
            </a:extLst>
          </p:cNvPr>
          <p:cNvCxnSpPr>
            <a:cxnSpLocks/>
          </p:cNvCxnSpPr>
          <p:nvPr/>
        </p:nvCxnSpPr>
        <p:spPr>
          <a:xfrm flipV="1">
            <a:off x="1480269" y="21401"/>
            <a:ext cx="131331" cy="81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1A0E62B-8577-4E8F-A655-B6FE2A1DA101}"/>
              </a:ext>
            </a:extLst>
          </p:cNvPr>
          <p:cNvCxnSpPr>
            <a:cxnSpLocks/>
          </p:cNvCxnSpPr>
          <p:nvPr/>
        </p:nvCxnSpPr>
        <p:spPr>
          <a:xfrm flipV="1">
            <a:off x="1712516" y="21401"/>
            <a:ext cx="131331" cy="81182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45F5901-4949-44D9-9850-0AA4E10CADBA}"/>
              </a:ext>
            </a:extLst>
          </p:cNvPr>
          <p:cNvSpPr txBox="1"/>
          <p:nvPr/>
        </p:nvSpPr>
        <p:spPr>
          <a:xfrm>
            <a:off x="7580440" y="4861060"/>
            <a:ext cx="46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FP</a:t>
            </a:r>
          </a:p>
        </p:txBody>
      </p:sp>
    </p:spTree>
    <p:extLst>
      <p:ext uri="{BB962C8B-B14F-4D97-AF65-F5344CB8AC3E}">
        <p14:creationId xmlns:p14="http://schemas.microsoft.com/office/powerpoint/2010/main" val="323720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29B9660-1572-4921-9C17-0EADF3F6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344460"/>
            <a:ext cx="4048125" cy="380644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B3B0B83-8F49-4864-B8A8-D8A24959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5" y="571499"/>
            <a:ext cx="2762830" cy="248362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0974DB-1F65-4690-A2E7-BC9FC8059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9" y="3716733"/>
            <a:ext cx="3066135" cy="2519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2FFAE-620E-43F5-A295-AE938FA307EE}"/>
              </a:ext>
            </a:extLst>
          </p:cNvPr>
          <p:cNvSpPr txBox="1"/>
          <p:nvPr/>
        </p:nvSpPr>
        <p:spPr>
          <a:xfrm>
            <a:off x="186431" y="159798"/>
            <a:ext cx="68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6B62F-9E53-4715-92F0-E093B6E6D883}"/>
              </a:ext>
            </a:extLst>
          </p:cNvPr>
          <p:cNvSpPr txBox="1"/>
          <p:nvPr/>
        </p:nvSpPr>
        <p:spPr>
          <a:xfrm>
            <a:off x="3846250" y="15624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DAEDB-AD54-454A-95F0-2FA47497BEA7}"/>
              </a:ext>
            </a:extLst>
          </p:cNvPr>
          <p:cNvSpPr txBox="1"/>
          <p:nvPr/>
        </p:nvSpPr>
        <p:spPr>
          <a:xfrm>
            <a:off x="186432" y="3925037"/>
            <a:ext cx="48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#2</a:t>
            </a:r>
          </a:p>
        </p:txBody>
      </p:sp>
      <p:pic>
        <p:nvPicPr>
          <p:cNvPr id="14" name="Picture 13" descr="A picture containing bottle, drawing&#10;&#10;Description automatically generated">
            <a:extLst>
              <a:ext uri="{FF2B5EF4-FFF2-40B4-BE49-F238E27FC236}">
                <a16:creationId xmlns:a16="http://schemas.microsoft.com/office/drawing/2014/main" id="{AA2A8D63-3629-48C4-9CFE-ED300A7A3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78" y="4063810"/>
            <a:ext cx="1459230" cy="24172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026B8E-3762-46AC-985E-A4DD3A96B7DB}"/>
              </a:ext>
            </a:extLst>
          </p:cNvPr>
          <p:cNvSpPr txBox="1"/>
          <p:nvPr/>
        </p:nvSpPr>
        <p:spPr>
          <a:xfrm>
            <a:off x="4202836" y="3600370"/>
            <a:ext cx="49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2923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4B9B5FF-731A-4C37-A8CE-07470BA0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307848"/>
            <a:ext cx="7913370" cy="64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5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198</Words>
  <Application>Microsoft Office PowerPoint</Application>
  <PresentationFormat>Widescreen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shaner</dc:creator>
  <cp:lastModifiedBy>tracey shaner</cp:lastModifiedBy>
  <cp:revision>14</cp:revision>
  <cp:lastPrinted>2020-10-05T19:05:33Z</cp:lastPrinted>
  <dcterms:created xsi:type="dcterms:W3CDTF">2020-09-18T17:48:52Z</dcterms:created>
  <dcterms:modified xsi:type="dcterms:W3CDTF">2021-06-15T23:14:56Z</dcterms:modified>
</cp:coreProperties>
</file>